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79" r:id="rId12"/>
    <p:sldId id="284" r:id="rId13"/>
    <p:sldId id="266" r:id="rId14"/>
    <p:sldId id="283" r:id="rId15"/>
    <p:sldId id="268" r:id="rId16"/>
    <p:sldId id="269" r:id="rId17"/>
    <p:sldId id="270" r:id="rId18"/>
    <p:sldId id="271" r:id="rId19"/>
    <p:sldId id="277" r:id="rId20"/>
    <p:sldId id="272" r:id="rId21"/>
    <p:sldId id="280" r:id="rId22"/>
    <p:sldId id="267" r:id="rId23"/>
    <p:sldId id="281" r:id="rId24"/>
    <p:sldId id="265" r:id="rId25"/>
    <p:sldId id="282" r:id="rId26"/>
    <p:sldId id="273" r:id="rId27"/>
    <p:sldId id="275" r:id="rId28"/>
    <p:sldId id="276" r:id="rId29"/>
  </p:sldIdLst>
  <p:sldSz cx="9144000" cy="5143500" type="screen16x9"/>
  <p:notesSz cx="6858000" cy="9144000"/>
  <p:embeddedFontLst>
    <p:embeddedFont>
      <p:font typeface="Lato" panose="020B0604020202020204" charset="-18"/>
      <p:regular r:id="rId31"/>
      <p:bold r:id="rId32"/>
      <p:italic r:id="rId33"/>
      <p:boldItalic r:id="rId34"/>
    </p:embeddedFont>
    <p:embeddedFont>
      <p:font typeface="Montserrat" panose="020B0604020202020204" charset="-18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4T12:46:41.0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764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c13a029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c13a029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299dda79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299dda79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c13a029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c13a0294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299dda79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299dda79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299dda79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299dda79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88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8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c14da50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c14da50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13a0294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c13a0294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13a029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c13a029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c13a0294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c13a0294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c13a0294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c13a0294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299dda79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299dda79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299dda79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299dda79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 nyet to network issues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1668339" y="1597183"/>
            <a:ext cx="161334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Vlan 10 és 20 létrehozása hálózatok elkülönítése érdekében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/>
              <a:t>Vlan1 megszüntetése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/>
              <a:t>Vlan 100 a  native Vlan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dirty="0"/>
              <a:t>Vlan 999 nem használt portok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0E1922F-B4C7-4F78-A07C-51A48480F7F4}"/>
              </a:ext>
            </a:extLst>
          </p:cNvPr>
          <p:cNvSpPr/>
          <p:nvPr/>
        </p:nvSpPr>
        <p:spPr>
          <a:xfrm>
            <a:off x="1668339" y="1674135"/>
            <a:ext cx="1613340" cy="27355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281680" y="1466239"/>
            <a:ext cx="5760720" cy="2905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B2E6F3F-8053-4E9D-8CC6-9E3590C441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1460046"/>
            <a:ext cx="5760720" cy="291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981591" y="1538125"/>
            <a:ext cx="5162409" cy="2905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287A946-F3DB-4578-98BE-7CEFDBC080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8" y="1538125"/>
            <a:ext cx="5147732" cy="290500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84336E1-EE75-4925-9C3B-81EAACBE73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520"/>
            <a:ext cx="3825240" cy="279661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87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8236B-4322-4AF5-BFB2-D6C457A3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ETHERCHANNEL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4E89C4-7CB8-49C5-A18C-9B8CA45FE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20ACC2-0D44-4EDB-8FD4-132FD8D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21" y="1230514"/>
            <a:ext cx="389415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ETHERCHANNEL</a:t>
            </a:r>
            <a:endParaRPr b="1"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ruby telephely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dirty="0"/>
              <a:t>megbízhatóság</a:t>
            </a:r>
            <a:endParaRPr dirty="0"/>
          </a:p>
        </p:txBody>
      </p:sp>
      <p:pic>
        <p:nvPicPr>
          <p:cNvPr id="205" name="Google Shape;205;p23" title="EtherChannel-Sum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55" y="1567550"/>
            <a:ext cx="4945019" cy="22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B0D86C7-1BA1-4B76-9295-963C1110ECC4}"/>
              </a:ext>
            </a:extLst>
          </p:cNvPr>
          <p:cNvSpPr txBox="1"/>
          <p:nvPr/>
        </p:nvSpPr>
        <p:spPr>
          <a:xfrm>
            <a:off x="7721600" y="393750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0F8D374-1220-45D7-BBBC-2BA2B9211202}"/>
              </a:ext>
            </a:extLst>
          </p:cNvPr>
          <p:cNvSpPr/>
          <p:nvPr/>
        </p:nvSpPr>
        <p:spPr>
          <a:xfrm>
            <a:off x="1247553" y="1630326"/>
            <a:ext cx="1304261" cy="6875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454E43-415E-42AA-A16E-7859ADB82A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" y="2418966"/>
            <a:ext cx="3556485" cy="255943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96033-7127-4202-B755-2A309EE2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HSRP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371FEC5-1D79-4C5C-9017-63EB65329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D921BDE-B3B2-4B07-B111-D3FA2988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00" y="1443861"/>
            <a:ext cx="6005080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3390925" y="414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HSRP</a:t>
            </a:r>
            <a:endParaRPr b="1" dirty="0"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1297500" y="956675"/>
            <a:ext cx="7038900" cy="3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ruby router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ruby router 2</a:t>
            </a:r>
            <a:endParaRPr/>
          </a:p>
        </p:txBody>
      </p:sp>
      <p:pic>
        <p:nvPicPr>
          <p:cNvPr id="220" name="Google Shape;220;p25" title="HSRP-config-Ruby-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28763"/>
            <a:ext cx="68389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hsrp-config-Ruby-R2.png"/>
          <p:cNvPicPr preferRelativeResize="0"/>
          <p:nvPr/>
        </p:nvPicPr>
        <p:blipFill rotWithShape="1">
          <a:blip r:embed="rId4">
            <a:alphaModFix/>
          </a:blip>
          <a:srcRect r="8164"/>
          <a:stretch/>
        </p:blipFill>
        <p:spPr>
          <a:xfrm>
            <a:off x="1297500" y="3215875"/>
            <a:ext cx="69107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5D4CBEB-784E-4456-82D2-C702071F0818}"/>
              </a:ext>
            </a:extLst>
          </p:cNvPr>
          <p:cNvSpPr txBox="1"/>
          <p:nvPr/>
        </p:nvSpPr>
        <p:spPr>
          <a:xfrm>
            <a:off x="7868356" y="598311"/>
            <a:ext cx="127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HSRP </a:t>
            </a:r>
            <a:r>
              <a:rPr lang="hu-HU" b="1" dirty="0"/>
              <a:t>TESZT</a:t>
            </a:r>
            <a:endParaRPr b="1" dirty="0"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B19240A-04D1-489B-9B92-30EBC5903D44}"/>
              </a:ext>
            </a:extLst>
          </p:cNvPr>
          <p:cNvSpPr txBox="1"/>
          <p:nvPr/>
        </p:nvSpPr>
        <p:spPr>
          <a:xfrm>
            <a:off x="8240889" y="393751"/>
            <a:ext cx="118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6F24F1-FE84-4D0C-A76B-C8DB673CAF31}"/>
              </a:ext>
            </a:extLst>
          </p:cNvPr>
          <p:cNvSpPr/>
          <p:nvPr/>
        </p:nvSpPr>
        <p:spPr>
          <a:xfrm>
            <a:off x="207678" y="1307850"/>
            <a:ext cx="3962400" cy="1888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6B4B0FF-209D-476C-880A-3E4F221BAE1A}"/>
              </a:ext>
            </a:extLst>
          </p:cNvPr>
          <p:cNvSpPr/>
          <p:nvPr/>
        </p:nvSpPr>
        <p:spPr>
          <a:xfrm>
            <a:off x="3730476" y="3297299"/>
            <a:ext cx="4605924" cy="162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E257D1C-2CFD-445D-81B0-B40AED6F5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75" y="3297300"/>
            <a:ext cx="4605925" cy="16234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7DB2910-8E38-436F-A7E8-E087A676B8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8" y="1357990"/>
            <a:ext cx="3962400" cy="18384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0D785C7-E837-4319-91BE-BDA2BF030B2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66" y="393750"/>
            <a:ext cx="3938024" cy="258651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72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6" name="Google Shape;236;p27" title="OSPF-ip-protoco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52" y="2333335"/>
            <a:ext cx="3451948" cy="28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 title="ospf-ipv6-protoco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9504"/>
            <a:ext cx="3677445" cy="28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8559A2-C1B2-4349-85C1-4EE00F0B02E1}"/>
              </a:ext>
            </a:extLst>
          </p:cNvPr>
          <p:cNvSpPr txBox="1"/>
          <p:nvPr/>
        </p:nvSpPr>
        <p:spPr>
          <a:xfrm>
            <a:off x="8173156" y="421021"/>
            <a:ext cx="104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E8C032-CE03-41F0-A977-7ACF9A82E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89" y="487680"/>
            <a:ext cx="5877322" cy="1821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4" name="Google Shape;244;p28" title="ip-ospf-data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" y="1567550"/>
            <a:ext cx="4786875" cy="2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title="ipv6-ospf-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52" y="1307850"/>
            <a:ext cx="3509144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E664F86-C88D-4E48-AA6D-B1EB6A2999F3}"/>
              </a:ext>
            </a:extLst>
          </p:cNvPr>
          <p:cNvSpPr txBox="1"/>
          <p:nvPr/>
        </p:nvSpPr>
        <p:spPr>
          <a:xfrm>
            <a:off x="8336400" y="393750"/>
            <a:ext cx="96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B0A95C-25B1-4FC5-A3FC-139AF3F4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NAT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9785AC-FE95-4615-AD2D-9FFBCC14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21DDE84-E699-4195-B0DA-9C8FC4C62C27}"/>
              </a:ext>
            </a:extLst>
          </p:cNvPr>
          <p:cNvSpPr txBox="1"/>
          <p:nvPr/>
        </p:nvSpPr>
        <p:spPr>
          <a:xfrm>
            <a:off x="8222512" y="54580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04A6B4-2B9F-4E4E-97D6-0856EDE1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6" y="2410371"/>
            <a:ext cx="7814608" cy="10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20033" y="351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Projekten Dolgozók (</a:t>
            </a:r>
            <a:r>
              <a:rPr lang="hu-HU" b="1" dirty="0"/>
              <a:t>még nincs felírva)</a:t>
            </a:r>
            <a:endParaRPr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46375" y="1567550"/>
            <a:ext cx="7790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Ötvös Bence Elek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Somogyi Bánk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endParaRPr lang="hu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Fazekas Dominik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ADBC9DC-3451-4C03-8590-DCE6C6578568}"/>
              </a:ext>
            </a:extLst>
          </p:cNvPr>
          <p:cNvSpPr/>
          <p:nvPr/>
        </p:nvSpPr>
        <p:spPr>
          <a:xfrm>
            <a:off x="432391" y="1495647"/>
            <a:ext cx="8272130" cy="291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270950" y="1391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29" title="Encapsulation P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50" y="1963925"/>
            <a:ext cx="4859200" cy="1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 title="Encapsulation PPP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950" y="3236000"/>
            <a:ext cx="4859200" cy="109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270950" y="1391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B0B26C-EF8D-40F9-9A95-CF25953E18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50" y="1307850"/>
            <a:ext cx="4709160" cy="29032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747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5777385" y="1519344"/>
            <a:ext cx="3055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bg1"/>
                </a:solidFill>
              </a:rPr>
              <a:t>weiss és ruby </a:t>
            </a:r>
            <a:r>
              <a:rPr lang="hu" dirty="0"/>
              <a:t>telephelyek között csináltuk meg</a:t>
            </a:r>
            <a:endParaRPr dirty="0"/>
          </a:p>
        </p:txBody>
      </p:sp>
      <p:pic>
        <p:nvPicPr>
          <p:cNvPr id="212" name="Google Shape;212;p24" title="t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96" y="938896"/>
            <a:ext cx="3138050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6FB1BC1-E6C1-437C-BC82-920C8AF7DC7A}"/>
              </a:ext>
            </a:extLst>
          </p:cNvPr>
          <p:cNvSpPr/>
          <p:nvPr/>
        </p:nvSpPr>
        <p:spPr>
          <a:xfrm>
            <a:off x="5777385" y="1464369"/>
            <a:ext cx="2559015" cy="741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E6CBFD9-4953-420E-BDE6-CD0F646AE7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" y="2571750"/>
            <a:ext cx="3741420" cy="868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4CEC4F8-EF14-400C-8A0C-FE9A9C3BD7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58210"/>
            <a:ext cx="3946525" cy="891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3C78A29-B2F1-4B27-AC0E-195BF0B18D4D}"/>
              </a:ext>
            </a:extLst>
          </p:cNvPr>
          <p:cNvSpPr txBox="1"/>
          <p:nvPr/>
        </p:nvSpPr>
        <p:spPr>
          <a:xfrm>
            <a:off x="4436533" y="3023150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79E3BC6-2F91-43C5-B739-F09AFE076D52}"/>
              </a:ext>
            </a:extLst>
          </p:cNvPr>
          <p:cNvSpPr/>
          <p:nvPr/>
        </p:nvSpPr>
        <p:spPr>
          <a:xfrm>
            <a:off x="4425244" y="3006090"/>
            <a:ext cx="673481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B0B315-D9A0-49A0-878A-52213802C61D}"/>
              </a:ext>
            </a:extLst>
          </p:cNvPr>
          <p:cNvSpPr txBox="1"/>
          <p:nvPr/>
        </p:nvSpPr>
        <p:spPr>
          <a:xfrm>
            <a:off x="3509924" y="417097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6509E99-92DA-4761-BD6E-02274BBE0542}"/>
              </a:ext>
            </a:extLst>
          </p:cNvPr>
          <p:cNvSpPr/>
          <p:nvPr/>
        </p:nvSpPr>
        <p:spPr>
          <a:xfrm>
            <a:off x="3498635" y="4153913"/>
            <a:ext cx="776242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BB1B23B4-F3DE-4554-A08A-951FC0F41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047750"/>
            <a:ext cx="4284345" cy="3048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655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17195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C196-F6E5-44D0-84DB-517B3D3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C3CDF-2FB8-41CB-B225-4EB1D2E9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1516" y="1567550"/>
            <a:ext cx="4444884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dirty="0"/>
              <a:t>Telefonokon: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6FD0BA-53C5-4809-B679-36F62E67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87" y="0"/>
            <a:ext cx="3258448" cy="5143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4C57D01-F2F8-44E6-97FD-3C7874D57A12}"/>
              </a:ext>
            </a:extLst>
          </p:cNvPr>
          <p:cNvSpPr txBox="1"/>
          <p:nvPr/>
        </p:nvSpPr>
        <p:spPr>
          <a:xfrm>
            <a:off x="4572000" y="64346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70C0783-7556-4181-BADD-A2DA8582B38F}"/>
              </a:ext>
            </a:extLst>
          </p:cNvPr>
          <p:cNvSpPr/>
          <p:nvPr/>
        </p:nvSpPr>
        <p:spPr>
          <a:xfrm>
            <a:off x="4075814" y="1567550"/>
            <a:ext cx="1395673" cy="466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92FFA2E-302B-4188-931E-1239A3326D9E}"/>
              </a:ext>
            </a:extLst>
          </p:cNvPr>
          <p:cNvSpPr/>
          <p:nvPr/>
        </p:nvSpPr>
        <p:spPr>
          <a:xfrm>
            <a:off x="5471487" y="0"/>
            <a:ext cx="3258448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11486C-FAB4-4D7B-804B-FC2439A9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u="sng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A32643-4693-4F9B-BD52-E1E8F493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CCNA</a:t>
            </a:r>
            <a:r>
              <a:rPr lang="hu-HU" dirty="0"/>
              <a:t> szintű hálózati infrastruktúra megtervezése és konfigurálása.</a:t>
            </a:r>
          </a:p>
          <a:p>
            <a:endParaRPr lang="hu-HU" dirty="0"/>
          </a:p>
          <a:p>
            <a:r>
              <a:rPr lang="hu-HU" dirty="0"/>
              <a:t>Strukturált </a:t>
            </a:r>
            <a:r>
              <a:rPr lang="hu-HU" b="1" dirty="0"/>
              <a:t>IP</a:t>
            </a:r>
            <a:r>
              <a:rPr lang="hu-HU" dirty="0"/>
              <a:t>-címzés, </a:t>
            </a:r>
            <a:r>
              <a:rPr lang="hu-HU" b="1" dirty="0"/>
              <a:t>VLAN</a:t>
            </a:r>
            <a:r>
              <a:rPr lang="hu-HU" dirty="0"/>
              <a:t>-ok és </a:t>
            </a:r>
            <a:r>
              <a:rPr lang="hu-HU" b="1" dirty="0" err="1"/>
              <a:t>routing</a:t>
            </a:r>
            <a:r>
              <a:rPr lang="hu-HU" dirty="0"/>
              <a:t> alkalmazása az alhálózatok közötti kommunikációhoz. </a:t>
            </a:r>
          </a:p>
          <a:p>
            <a:endParaRPr lang="hu-HU" dirty="0"/>
          </a:p>
          <a:p>
            <a:r>
              <a:rPr lang="hu-HU" dirty="0"/>
              <a:t>A hálózat működésének ellenőrzése </a:t>
            </a:r>
            <a:r>
              <a:rPr lang="hu-HU" b="1" dirty="0" err="1"/>
              <a:t>ping</a:t>
            </a:r>
            <a:r>
              <a:rPr lang="hu-HU" b="1" dirty="0"/>
              <a:t> </a:t>
            </a:r>
            <a:r>
              <a:rPr lang="hu-HU" dirty="0"/>
              <a:t>és</a:t>
            </a:r>
            <a:r>
              <a:rPr lang="hu-HU" b="1" dirty="0"/>
              <a:t> </a:t>
            </a:r>
            <a:r>
              <a:rPr lang="hu-HU" b="1" dirty="0" err="1"/>
              <a:t>traceroute</a:t>
            </a:r>
            <a:r>
              <a:rPr lang="hu-HU" b="1" dirty="0"/>
              <a:t> </a:t>
            </a:r>
            <a:r>
              <a:rPr lang="hu-HU" dirty="0"/>
              <a:t>parancsokkal</a:t>
            </a:r>
          </a:p>
          <a:p>
            <a:endParaRPr lang="hu-HU" dirty="0"/>
          </a:p>
          <a:p>
            <a:r>
              <a:rPr lang="hu-HU" dirty="0"/>
              <a:t>A projekt igazolja az elméleti ismeretek gyakorlati alkalmazását és a stabil hálózati működést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DCBF84A-B7B4-4246-939D-D91B1639C984}"/>
              </a:ext>
            </a:extLst>
          </p:cNvPr>
          <p:cNvSpPr/>
          <p:nvPr/>
        </p:nvSpPr>
        <p:spPr>
          <a:xfrm>
            <a:off x="1396408" y="1567550"/>
            <a:ext cx="6939991" cy="22176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987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3633250" y="345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Eszközeink</a:t>
            </a:r>
            <a:endParaRPr b="1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317512C-DAA7-4B7F-BE78-8DC47D6DD8E8}"/>
              </a:ext>
            </a:extLst>
          </p:cNvPr>
          <p:cNvSpPr/>
          <p:nvPr/>
        </p:nvSpPr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Topológia</a:t>
            </a:r>
            <a:endParaRPr b="1"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320A7-A290-4A9E-88B7-F8F2047E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1" y="1196206"/>
            <a:ext cx="6390437" cy="3653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Ruby</a:t>
            </a:r>
            <a:r>
              <a:rPr lang="hu-HU" b="1" dirty="0"/>
              <a:t> telephely fizikai eszközökön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9497D70-4829-4294-8B48-CDEE7F265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DB6FAA-12A5-4362-86DC-A1D22DFC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5" y="1312518"/>
            <a:ext cx="5163290" cy="375004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6AFCA50-0633-491E-90D3-714B78CBE9C8}"/>
              </a:ext>
            </a:extLst>
          </p:cNvPr>
          <p:cNvSpPr/>
          <p:nvPr/>
        </p:nvSpPr>
        <p:spPr>
          <a:xfrm>
            <a:off x="1990355" y="1307850"/>
            <a:ext cx="5163290" cy="375004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814775" y="442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IP táblázat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7842778-9365-46D5-88B1-69C98871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3" y="195203"/>
            <a:ext cx="5782353" cy="4753094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B4745D11-5081-40EA-8E2A-BC009FA1ADFE}"/>
              </a:ext>
            </a:extLst>
          </p:cNvPr>
          <p:cNvSpPr/>
          <p:nvPr/>
        </p:nvSpPr>
        <p:spPr>
          <a:xfrm>
            <a:off x="1680823" y="195203"/>
            <a:ext cx="5782353" cy="47530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442150"/>
            <a:ext cx="9710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</a:t>
            </a:r>
            <a:endParaRPr b="1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18" title="SSh-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" y="2040250"/>
            <a:ext cx="87344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823660-E971-42C2-8B0B-4C9790FABA21}"/>
              </a:ext>
            </a:extLst>
          </p:cNvPr>
          <p:cNvSpPr txBox="1"/>
          <p:nvPr/>
        </p:nvSpPr>
        <p:spPr>
          <a:xfrm>
            <a:off x="7676444" y="356973"/>
            <a:ext cx="146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42A6CCB3-ECD5-4838-8057-6AC0F69BB6CF}"/>
              </a:ext>
            </a:extLst>
          </p:cNvPr>
          <p:cNvSpPr/>
          <p:nvPr/>
        </p:nvSpPr>
        <p:spPr>
          <a:xfrm>
            <a:off x="204775" y="2040250"/>
            <a:ext cx="8734425" cy="1819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 Teszt</a:t>
            </a:r>
            <a:endParaRPr b="1"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19" title="ssh-tesz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905950"/>
            <a:ext cx="87820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546EA56-CE57-45B4-8663-59825161B8F4}"/>
              </a:ext>
            </a:extLst>
          </p:cNvPr>
          <p:cNvSpPr txBox="1"/>
          <p:nvPr/>
        </p:nvSpPr>
        <p:spPr>
          <a:xfrm>
            <a:off x="8015111" y="270933"/>
            <a:ext cx="94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70C15EC9-7BFF-4492-AEB2-81095EEFBD4C}"/>
              </a:ext>
            </a:extLst>
          </p:cNvPr>
          <p:cNvSpPr/>
          <p:nvPr/>
        </p:nvSpPr>
        <p:spPr>
          <a:xfrm>
            <a:off x="180975" y="1905950"/>
            <a:ext cx="8782050" cy="2686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 User</a:t>
            </a:r>
            <a:endParaRPr b="1"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3" name="Google Shape;183;p20" title="ssh-us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00" y="1685388"/>
            <a:ext cx="5524600" cy="2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F956935-442A-40B4-8352-0512ED864FC3}"/>
              </a:ext>
            </a:extLst>
          </p:cNvPr>
          <p:cNvSpPr txBox="1"/>
          <p:nvPr/>
        </p:nvSpPr>
        <p:spPr>
          <a:xfrm>
            <a:off x="7811911" y="393750"/>
            <a:ext cx="1174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C699394-0EC5-4C8C-A4CF-2CB91B454BA2}"/>
              </a:ext>
            </a:extLst>
          </p:cNvPr>
          <p:cNvSpPr/>
          <p:nvPr/>
        </p:nvSpPr>
        <p:spPr>
          <a:xfrm>
            <a:off x="1809700" y="1685388"/>
            <a:ext cx="5524600" cy="26755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Diavetítés a képernyőre (16:9 oldalarány)</PresentationFormat>
  <Paragraphs>79</Paragraphs>
  <Slides>28</Slides>
  <Notes>21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2" baseType="lpstr">
      <vt:lpstr>Lato</vt:lpstr>
      <vt:lpstr>Arial</vt:lpstr>
      <vt:lpstr>Montserrat</vt:lpstr>
      <vt:lpstr>Focus</vt:lpstr>
      <vt:lpstr>DotNyetWork</vt:lpstr>
      <vt:lpstr>Projekten Dolgozók (még nincs felírva)</vt:lpstr>
      <vt:lpstr>Eszközeink</vt:lpstr>
      <vt:lpstr>Topológia</vt:lpstr>
      <vt:lpstr>Ruby telephely fizikai eszközökön</vt:lpstr>
      <vt:lpstr>IP táblázat</vt:lpstr>
      <vt:lpstr>SSH</vt:lpstr>
      <vt:lpstr>SSH Teszt</vt:lpstr>
      <vt:lpstr>SSH User</vt:lpstr>
      <vt:lpstr>VLAN</vt:lpstr>
      <vt:lpstr>VLAN</vt:lpstr>
      <vt:lpstr>ETHERCHANNEL</vt:lpstr>
      <vt:lpstr>ETHERCHANNEL</vt:lpstr>
      <vt:lpstr>HSRP</vt:lpstr>
      <vt:lpstr>HSRP</vt:lpstr>
      <vt:lpstr>HSRP TESZT</vt:lpstr>
      <vt:lpstr>DINAMIKUS FORGALOMIRÁNYÍTÁS</vt:lpstr>
      <vt:lpstr>DINAMIKUS FORGALOMIRÁNYÍTÁS</vt:lpstr>
      <vt:lpstr>NAT</vt:lpstr>
      <vt:lpstr>PPP</vt:lpstr>
      <vt:lpstr>PPP</vt:lpstr>
      <vt:lpstr>TUNNEL</vt:lpstr>
      <vt:lpstr>TUNNEL</vt:lpstr>
      <vt:lpstr>DHCP</vt:lpstr>
      <vt:lpstr>DHCP</vt:lpstr>
      <vt:lpstr>Oldal</vt:lpstr>
      <vt:lpstr>Oldal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cp:lastModifiedBy>Fazekas Dominik</cp:lastModifiedBy>
  <cp:revision>30</cp:revision>
  <dcterms:modified xsi:type="dcterms:W3CDTF">2026-01-21T09:58:23Z</dcterms:modified>
</cp:coreProperties>
</file>